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9" name="Shape 16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vocados and limes"/>
          <p:cNvSpPr/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Author and Date"/>
          <p:cNvSpPr txBox="1"/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24" name="Body Level One…"/>
          <p:cNvSpPr txBox="1"/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Bowl with salmon cakes, salad, and hummus"/>
          <p:cNvSpPr/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Slide Title"/>
          <p:cNvSpPr txBox="1"/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44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61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2" name="Bowl of pappardelle pasta with parsley butter, roasted hazelnuts, and shaved parmesan cheese"/>
          <p:cNvSpPr/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3" name="Slide Title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72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73" name="Slide Title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7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82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83" name="Slide Title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ection Title"/>
          <p:cNvSpPr txBox="1"/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b="0"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Section Title</a:t>
            </a:r>
          </a:p>
        </p:txBody>
      </p:sp>
      <p:sp>
        <p:nvSpPr>
          <p:cNvPr id="92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10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10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Agenda Title"/>
          <p:cNvSpPr txBox="1"/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109" name="Agenda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Agenda Subtitle</a:t>
            </a:r>
          </a:p>
        </p:txBody>
      </p:sp>
      <p:sp>
        <p:nvSpPr>
          <p:cNvPr id="110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Body Level One…"/>
          <p:cNvSpPr txBox="1"/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Body Level One…"/>
          <p:cNvSpPr txBox="1"/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27" name="Fact information"/>
          <p:cNvSpPr txBox="1"/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Fact information</a:t>
            </a:r>
          </a:p>
        </p:txBody>
      </p:sp>
      <p:sp>
        <p:nvSpPr>
          <p:cNvPr id="12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Attribution"/>
          <p:cNvSpPr txBox="1"/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Attribution</a:t>
            </a:r>
          </a:p>
        </p:txBody>
      </p:sp>
      <p:sp>
        <p:nvSpPr>
          <p:cNvPr id="136" name="Body Level One…"/>
          <p:cNvSpPr txBox="1"/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3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Bowl of salad with fried rice, boiled eggs, and chopsticks"/>
          <p:cNvSpPr/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5" name="Bowl with salmon cakes, salad, and hummus "/>
          <p:cNvSpPr/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6" name="Bowl of pappardelle pasta with parsley butter, roasted hazelnuts, and shaved parmesan cheese"/>
          <p:cNvSpPr/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bowl of salad with fried rice, boiled eggs, and chopsticks"/>
          <p:cNvSpPr/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5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584200">
              <a:lnSpc>
                <a:spcPct val="100000"/>
              </a:lnSpc>
              <a:spcBef>
                <a:spcPts val="0"/>
              </a:spcBef>
              <a:defRPr sz="18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</p:sldLayoutIdLst>
  <p:transition xmlns:p14="http://schemas.microsoft.com/office/powerpoint/2010/main" spd="med" advClick="1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hyperlink" Target="mailto:ski@misterproductivity.com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gradFill flip="none" rotWithShape="1">
          <a:gsLst>
            <a:gs pos="0">
              <a:schemeClr val="accent1">
                <a:lumOff val="16847"/>
              </a:schemeClr>
            </a:gs>
            <a:gs pos="100000">
              <a:schemeClr val="accent1">
                <a:lumOff val="-13575"/>
              </a:schemeClr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Mister Productivity"/>
          <p:cNvSpPr txBox="1"/>
          <p:nvPr/>
        </p:nvSpPr>
        <p:spPr>
          <a:xfrm>
            <a:off x="5198573" y="742690"/>
            <a:ext cx="13986854" cy="20360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lnSpc>
                <a:spcPct val="80000"/>
              </a:lnSpc>
              <a:spcBef>
                <a:spcPts val="0"/>
              </a:spcBef>
              <a:defRPr b="1" spc="-254" sz="12700">
                <a:solidFill>
                  <a:srgbClr val="FFFFFF"/>
                </a:solidFill>
              </a:defRPr>
            </a:lvl1pPr>
          </a:lstStyle>
          <a:p>
            <a:pPr/>
            <a:r>
              <a:t>Mister Productivity</a:t>
            </a:r>
          </a:p>
        </p:txBody>
      </p:sp>
      <p:sp>
        <p:nvSpPr>
          <p:cNvPr id="172" name="MisterProductivity.com"/>
          <p:cNvSpPr txBox="1"/>
          <p:nvPr/>
        </p:nvSpPr>
        <p:spPr>
          <a:xfrm>
            <a:off x="9324512" y="11148452"/>
            <a:ext cx="11099293" cy="13783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lnSpc>
                <a:spcPct val="80000"/>
              </a:lnSpc>
              <a:spcBef>
                <a:spcPts val="0"/>
              </a:spcBef>
              <a:defRPr spc="-170" sz="85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MisterProductivity.com</a:t>
            </a:r>
          </a:p>
        </p:txBody>
      </p:sp>
      <p:pic>
        <p:nvPicPr>
          <p:cNvPr id="173" name="Mark Struczewski Oct25.jpg" descr="Mark Struczewski Oct25.jpg"/>
          <p:cNvPicPr>
            <a:picLocks noChangeAspect="1"/>
          </p:cNvPicPr>
          <p:nvPr/>
        </p:nvPicPr>
        <p:blipFill>
          <a:blip r:embed="rId2">
            <a:extLst/>
          </a:blip>
          <a:srcRect l="5813" t="0" r="0" b="5667"/>
          <a:stretch>
            <a:fillRect/>
          </a:stretch>
        </p:blipFill>
        <p:spPr>
          <a:xfrm>
            <a:off x="1194246" y="2984992"/>
            <a:ext cx="6054221" cy="8084749"/>
          </a:xfrm>
          <a:prstGeom prst="rect">
            <a:avLst/>
          </a:prstGeom>
          <a:ln w="12700">
            <a:miter lim="400000"/>
          </a:ln>
        </p:spPr>
      </p:pic>
      <p:sp>
        <p:nvSpPr>
          <p:cNvPr id="174" name="Double Your Output. Halve the Hustle."/>
          <p:cNvSpPr txBox="1"/>
          <p:nvPr/>
        </p:nvSpPr>
        <p:spPr>
          <a:xfrm>
            <a:off x="7814233" y="4068745"/>
            <a:ext cx="14518501" cy="10562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825500">
              <a:lnSpc>
                <a:spcPct val="120000"/>
              </a:lnSpc>
              <a:spcBef>
                <a:spcPts val="0"/>
              </a:spcBef>
              <a:defRPr b="1" sz="6300">
                <a:solidFill>
                  <a:srgbClr val="FFFFFF"/>
                </a:solidFill>
              </a:defRPr>
            </a:lvl1pPr>
          </a:lstStyle>
          <a:p>
            <a:pPr/>
            <a:r>
              <a:t>Double Your Output. Halve the Hustle.</a:t>
            </a:r>
          </a:p>
        </p:txBody>
      </p:sp>
      <p:sp>
        <p:nvSpPr>
          <p:cNvPr id="175" name="Host of The Mister Productivity Podcast  1,360+ Episodes since 2017  (Daily Runner since 2017)"/>
          <p:cNvSpPr txBox="1"/>
          <p:nvPr/>
        </p:nvSpPr>
        <p:spPr>
          <a:xfrm>
            <a:off x="9336400" y="6508760"/>
            <a:ext cx="11075518" cy="21384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>
              <a:defRPr i="1">
                <a:solidFill>
                  <a:srgbClr val="FFFFFF"/>
                </a:solidFill>
              </a:defRPr>
            </a:pPr>
            <a:r>
              <a:t>Host of The Mister Productivity Podcast </a:t>
            </a:r>
            <a:br/>
            <a:r>
              <a:rPr b="1"/>
              <a:t>1,360+ Episodes </a:t>
            </a:r>
            <a:r>
              <a:t>since 2017 </a:t>
            </a:r>
            <a:br/>
            <a:r>
              <a:t>(</a:t>
            </a:r>
            <a:r>
              <a:rPr b="1"/>
              <a:t>Daily Runner</a:t>
            </a:r>
            <a:r>
              <a:t> since 2017)</a:t>
            </a:r>
          </a:p>
        </p:txBody>
      </p:sp>
      <p:sp>
        <p:nvSpPr>
          <p:cNvPr id="176" name="(713) 702-6052 | ski@misterproductivity.com @misterproductivity"/>
          <p:cNvSpPr txBox="1"/>
          <p:nvPr/>
        </p:nvSpPr>
        <p:spPr>
          <a:xfrm>
            <a:off x="8717351" y="9149772"/>
            <a:ext cx="12144148" cy="14616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>
              <a:defRPr>
                <a:solidFill>
                  <a:srgbClr val="FFFFFF"/>
                </a:solidFill>
              </a:defRPr>
            </a:pPr>
            <a:r>
              <a:t>(713) 702-6052 | </a:t>
            </a:r>
            <a:r>
              <a:rPr u="sng">
                <a:hlinkClick r:id="rId3" invalidUrl="" action="" tgtFrame="" tooltip="" history="1" highlightClick="0" endSnd="0"/>
              </a:rPr>
              <a:t>ski@misterproductivity.com</a:t>
            </a:r>
            <a:br/>
            <a:r>
              <a:t>@misterproductivity </a:t>
            </a:r>
          </a:p>
        </p:txBody>
      </p:sp>
      <p:sp>
        <p:nvSpPr>
          <p:cNvPr id="177" name="(Mark Struczewski)"/>
          <p:cNvSpPr txBox="1"/>
          <p:nvPr/>
        </p:nvSpPr>
        <p:spPr>
          <a:xfrm>
            <a:off x="9760086" y="2884634"/>
            <a:ext cx="5350765" cy="808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>
                <a:solidFill>
                  <a:srgbClr val="FFFFFF"/>
                </a:solidFill>
              </a:defRPr>
            </a:lvl1pPr>
          </a:lstStyle>
          <a:p>
            <a:pPr/>
            <a:r>
              <a:t>(Mark Struczewski) </a:t>
            </a:r>
          </a:p>
        </p:txBody>
      </p:sp>
      <p:sp>
        <p:nvSpPr>
          <p:cNvPr id="178" name="Reclaim 10+ hours/week with the CUT framework."/>
          <p:cNvSpPr txBox="1"/>
          <p:nvPr/>
        </p:nvSpPr>
        <p:spPr>
          <a:xfrm>
            <a:off x="8167172" y="5197759"/>
            <a:ext cx="13812623" cy="808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r>
              <a:t>Reclaim 10+ hours/week with the CUT framework.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